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1" r:id="rId4"/>
    <p:sldId id="262" r:id="rId5"/>
    <p:sldId id="263" r:id="rId6"/>
    <p:sldId id="260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1A24"/>
    <a:srgbClr val="E13239"/>
    <a:srgbClr val="E01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1"/>
    <p:restoredTop sz="94707"/>
  </p:normalViewPr>
  <p:slideViewPr>
    <p:cSldViewPr snapToGrid="0">
      <p:cViewPr varScale="1">
        <p:scale>
          <a:sx n="105" d="100"/>
          <a:sy n="105" d="100"/>
        </p:scale>
        <p:origin x="10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7681C-DA97-8E46-A3F4-12A370C24F3C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13E71-023D-0B45-B874-6AC8E550C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6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13E71-023D-0B45-B874-6AC8E550CF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5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13E71-023D-0B45-B874-6AC8E550CF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7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D942-2E8E-6A17-ADBD-A777C57EF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5290B-880F-33D1-B99D-72BFF0785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E97A-A547-CE3E-C5D8-8D75A9E9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EE233-E0D3-4B08-0FFA-BA99CC1A5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FE637-911F-3A72-3B7C-04496A39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8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ADAE-EE37-8F01-7C43-B22665B7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619EA-7414-9498-C221-ED0B6238B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83C32-8964-F4D6-D381-A311B3D8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FFA0B-7C79-0103-9410-0B1621A9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3FFE-C261-AA6A-06FE-FAC334128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7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6AEBF-DA8E-B111-C82A-8BEE4F0E8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D1E9A-94E1-2577-4DA8-2F085C103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643D9-438F-FF92-E9FF-E96B2274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482EC-6AF1-C8B5-854C-5764EAF2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13E32-4673-289A-7069-2DA2E2E28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2140-9CF7-8C49-CDFA-04E3A40B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C3E20-080D-EB64-80A0-52F03669F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2F4CD-1080-5511-9F9F-ABACB116B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DDF44-0B52-93F4-0552-DA2D39E1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0A11F-F1E0-712F-A5A5-D6B03A80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D3C7E-2018-B091-B186-4B01232C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F241-F8ED-F46B-D62F-D27535F14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99E64-7EDA-A870-47D0-395041A2E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092A7-0580-0365-1F1C-B606DB5BC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C1A1A-EC17-22ED-E0AA-122AFE758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C2892-06C5-A947-21AA-CBBEAF9A5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06FF02-C0C3-7C75-48C8-25963428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A91A37-C702-264E-B91C-B7123E23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1C7DF-0084-4D08-CDC8-2E37CEC9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2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2DB6-A342-7B2A-21A5-59E60CDA0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3037DC-3B59-A86A-F3B3-8E4FC487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7A15C-15C9-D9BF-2350-EACF52DC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8FCEB-DBA8-5501-F0A5-D887B9F47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7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20D3C-8573-E578-CE59-B5B13568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920785-5180-B48D-4813-422867C4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52AC0-F81B-B6E3-425D-E97C9044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5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914D3-7A23-73EA-8B0B-53242EEF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14CEF-E892-5736-B879-F5F7CBC05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5D1D8-5994-E479-960F-D8C4CE1C6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E206E-F3BF-C450-970A-53BE3F49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0DB87-68BC-61D5-2CAA-E4BD19EC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108C8-16D8-E7A8-9411-CFAC72F73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1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20C5-CA10-DC6E-ED73-38F7DFE47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79A14B-DC37-2CE9-E03C-67A9CB74B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730F2-5D37-514A-3914-2032AB63E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3B2B2-6ADB-4463-7C07-AD906FFA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ADB8A-4AA2-8875-3040-2C1EFAEDA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B0DD5-365C-33DE-E47A-1FF43A5E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6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8DEA-CDF4-3E4B-6A7B-DF2736F9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F13156-27A1-B6E9-E4AD-76F95D79A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0A678-C9BE-D316-9B34-8E3DF50F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FBE62-9BA5-6D22-DAED-ECFCBC059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8F32B-95F9-968A-8CDC-340AC874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8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F873F2-8CF7-7BEA-D158-3C199F101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47154-2C01-A8B4-42C4-A3747E76C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62170-6F84-8452-0C19-ADECD8CF6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76467-3ED2-8A98-D612-9C88A1F4F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3E2B3-E9D1-A339-43BC-0C7C3619D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7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C39D5D-DD80-AA64-B088-4A119932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6A3E-15CB-25C8-BC0D-5BBE2D3D4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F8319-5286-DE3E-05C2-B4D3A3C152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ECBA4-81C2-584E-8C18-FA02A647CFA4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2F9D9-CC8F-3972-EDA2-4712F3BAF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06D70-DBFE-208E-EBCD-71FD39980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2A8B-46EC-B648-AB26-12909B5DB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d background with curved lines&#10;&#10;Description automatically generated">
            <a:extLst>
              <a:ext uri="{FF2B5EF4-FFF2-40B4-BE49-F238E27FC236}">
                <a16:creationId xmlns:a16="http://schemas.microsoft.com/office/drawing/2014/main" id="{8D6F2463-D135-6C40-3D9A-D8103946E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6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D879246-BD34-5607-B202-55F5924FB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474" y="4656664"/>
            <a:ext cx="4133140" cy="4251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DDD6A97-2C1B-F2EF-AAC5-7419C24E1E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859"/>
          <a:stretch/>
        </p:blipFill>
        <p:spPr>
          <a:xfrm>
            <a:off x="1210029" y="863598"/>
            <a:ext cx="9652001" cy="367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8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AEE6E-4D66-2461-620A-F665203D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d background with curved lines&#10;&#10;Description automatically generated">
            <a:extLst>
              <a:ext uri="{FF2B5EF4-FFF2-40B4-BE49-F238E27FC236}">
                <a16:creationId xmlns:a16="http://schemas.microsoft.com/office/drawing/2014/main" id="{50127349-75FD-E685-7A3C-FE98E2DC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6873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282865-0902-67D3-28D6-E1A342D32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73" y="5798541"/>
            <a:ext cx="2344132" cy="11720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C1C616-744B-B3AB-BBCB-29964FBC2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7625" y="2355779"/>
            <a:ext cx="2864177" cy="5728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EA5DF2-8B6C-940C-8106-3B669EC409EB}"/>
              </a:ext>
            </a:extLst>
          </p:cNvPr>
          <p:cNvSpPr txBox="1"/>
          <p:nvPr/>
        </p:nvSpPr>
        <p:spPr>
          <a:xfrm>
            <a:off x="1" y="2928614"/>
            <a:ext cx="121784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i="1" spc="700" dirty="0">
                <a:solidFill>
                  <a:schemeClr val="bg1"/>
                </a:solidFill>
                <a:latin typeface="Locator Black" panose="02000500030000020004" pitchFamily="2" charset="0"/>
              </a:rPr>
              <a:t>PROGRAMS</a:t>
            </a:r>
          </a:p>
        </p:txBody>
      </p:sp>
    </p:spTree>
    <p:extLst>
      <p:ext uri="{BB962C8B-B14F-4D97-AF65-F5344CB8AC3E}">
        <p14:creationId xmlns:p14="http://schemas.microsoft.com/office/powerpoint/2010/main" val="297508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B74B1-B82F-6B77-0701-84DEECEC5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red background with curved lines&#10;&#10;Description automatically generated">
            <a:extLst>
              <a:ext uri="{FF2B5EF4-FFF2-40B4-BE49-F238E27FC236}">
                <a16:creationId xmlns:a16="http://schemas.microsoft.com/office/drawing/2014/main" id="{F27F9BCA-AB9A-B651-6D68-936ECA3C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045"/>
          <a:stretch/>
        </p:blipFill>
        <p:spPr>
          <a:xfrm>
            <a:off x="0" y="-6280"/>
            <a:ext cx="12192000" cy="1310891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A red and white background&#10;&#10;Description automatically generated">
            <a:extLst>
              <a:ext uri="{FF2B5EF4-FFF2-40B4-BE49-F238E27FC236}">
                <a16:creationId xmlns:a16="http://schemas.microsoft.com/office/drawing/2014/main" id="{DB042822-41AB-D2AC-74A1-AF195453CF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63006"/>
            <a:ext cx="12192000" cy="32949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99CA15-ACD9-A19A-C387-54BBA00B8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92" y="5913582"/>
            <a:ext cx="2132517" cy="10662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34D0C4-B5DC-310B-44C5-3B64EA9E31E5}"/>
              </a:ext>
            </a:extLst>
          </p:cNvPr>
          <p:cNvSpPr txBox="1"/>
          <p:nvPr/>
        </p:nvSpPr>
        <p:spPr>
          <a:xfrm>
            <a:off x="158792" y="157695"/>
            <a:ext cx="1068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spc="700" dirty="0">
                <a:solidFill>
                  <a:schemeClr val="bg1"/>
                </a:solidFill>
                <a:latin typeface="Locator Black" panose="02000500030000020004" pitchFamily="2" charset="0"/>
              </a:rPr>
              <a:t>HEADLINE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B9FC3-A2F4-DD21-E2B9-2BED5E7EEB79}"/>
              </a:ext>
            </a:extLst>
          </p:cNvPr>
          <p:cNvSpPr txBox="1"/>
          <p:nvPr/>
        </p:nvSpPr>
        <p:spPr>
          <a:xfrm>
            <a:off x="744717" y="1529803"/>
            <a:ext cx="341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2E686-E405-53BC-E6A1-EC0F3D3479E7}"/>
              </a:ext>
            </a:extLst>
          </p:cNvPr>
          <p:cNvSpPr txBox="1"/>
          <p:nvPr/>
        </p:nvSpPr>
        <p:spPr>
          <a:xfrm>
            <a:off x="744717" y="1934589"/>
            <a:ext cx="3412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C54E2D-647D-420A-0DBF-B18F8D119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758" y="6355011"/>
            <a:ext cx="2539793" cy="2612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CB3316-AF05-4572-67D1-F6CABBDF7D51}"/>
              </a:ext>
            </a:extLst>
          </p:cNvPr>
          <p:cNvSpPr/>
          <p:nvPr/>
        </p:nvSpPr>
        <p:spPr>
          <a:xfrm>
            <a:off x="4991742" y="1562153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EE601C-6BEA-B09E-2E41-1BBEB64EF773}"/>
              </a:ext>
            </a:extLst>
          </p:cNvPr>
          <p:cNvSpPr/>
          <p:nvPr/>
        </p:nvSpPr>
        <p:spPr>
          <a:xfrm>
            <a:off x="4991742" y="3923554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05BBC7-6D45-0265-FC77-5508370E42F8}"/>
              </a:ext>
            </a:extLst>
          </p:cNvPr>
          <p:cNvSpPr txBox="1"/>
          <p:nvPr/>
        </p:nvSpPr>
        <p:spPr>
          <a:xfrm>
            <a:off x="744717" y="3167217"/>
            <a:ext cx="341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0D3666-18FA-7A9D-18AF-0947AB3FB5B9}"/>
              </a:ext>
            </a:extLst>
          </p:cNvPr>
          <p:cNvSpPr txBox="1"/>
          <p:nvPr/>
        </p:nvSpPr>
        <p:spPr>
          <a:xfrm>
            <a:off x="744717" y="3601798"/>
            <a:ext cx="3412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C076F3-986A-9661-7AEF-71BB602C2DEE}"/>
              </a:ext>
            </a:extLst>
          </p:cNvPr>
          <p:cNvSpPr txBox="1"/>
          <p:nvPr/>
        </p:nvSpPr>
        <p:spPr>
          <a:xfrm>
            <a:off x="7687778" y="1529803"/>
            <a:ext cx="373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78EC9-199A-7381-4CCC-FED349003001}"/>
              </a:ext>
            </a:extLst>
          </p:cNvPr>
          <p:cNvSpPr txBox="1"/>
          <p:nvPr/>
        </p:nvSpPr>
        <p:spPr>
          <a:xfrm>
            <a:off x="7687778" y="1934589"/>
            <a:ext cx="3737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3F738-4558-DAE5-7955-A93FB5B5686A}"/>
              </a:ext>
            </a:extLst>
          </p:cNvPr>
          <p:cNvSpPr txBox="1"/>
          <p:nvPr/>
        </p:nvSpPr>
        <p:spPr>
          <a:xfrm>
            <a:off x="7687778" y="3167217"/>
            <a:ext cx="373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BC0400-58AC-363B-140F-4BEBF30A7874}"/>
              </a:ext>
            </a:extLst>
          </p:cNvPr>
          <p:cNvSpPr txBox="1"/>
          <p:nvPr/>
        </p:nvSpPr>
        <p:spPr>
          <a:xfrm>
            <a:off x="7687778" y="3601798"/>
            <a:ext cx="3737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BF42E-58EE-2AA6-428B-210E1B4537ED}"/>
              </a:ext>
            </a:extLst>
          </p:cNvPr>
          <p:cNvSpPr txBox="1"/>
          <p:nvPr/>
        </p:nvSpPr>
        <p:spPr>
          <a:xfrm>
            <a:off x="169790" y="738549"/>
            <a:ext cx="8651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>
                <a:solidFill>
                  <a:schemeClr val="bg1"/>
                </a:solidFill>
                <a:latin typeface="Locator Regular" panose="02000500030000020004" pitchFamily="2" charset="0"/>
              </a:rPr>
              <a:t>STUDENT NAMES, ADVISOR NAME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7E549B-E70E-93EC-045D-38AB398C2E6D}"/>
              </a:ext>
            </a:extLst>
          </p:cNvPr>
          <p:cNvSpPr/>
          <p:nvPr/>
        </p:nvSpPr>
        <p:spPr>
          <a:xfrm>
            <a:off x="10953290" y="172031"/>
            <a:ext cx="993261" cy="9932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SPONSOR LOGO</a:t>
            </a:r>
          </a:p>
        </p:txBody>
      </p:sp>
    </p:spTree>
    <p:extLst>
      <p:ext uri="{BB962C8B-B14F-4D97-AF65-F5344CB8AC3E}">
        <p14:creationId xmlns:p14="http://schemas.microsoft.com/office/powerpoint/2010/main" val="153635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0E011-9B4C-57A8-3949-9D091805F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grey logo&#10;&#10;Description automatically generated with medium confidence">
            <a:extLst>
              <a:ext uri="{FF2B5EF4-FFF2-40B4-BE49-F238E27FC236}">
                <a16:creationId xmlns:a16="http://schemas.microsoft.com/office/drawing/2014/main" id="{DBB4CBD6-064F-3A86-BD0F-032BDA00BA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5000"/>
          </a:blip>
          <a:srcRect t="5500" b="52834"/>
          <a:stretch/>
        </p:blipFill>
        <p:spPr>
          <a:xfrm>
            <a:off x="1" y="1571663"/>
            <a:ext cx="12192000" cy="527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E2D95B-4C4F-1827-9044-99518176836E}"/>
              </a:ext>
            </a:extLst>
          </p:cNvPr>
          <p:cNvSpPr txBox="1"/>
          <p:nvPr/>
        </p:nvSpPr>
        <p:spPr>
          <a:xfrm>
            <a:off x="744717" y="1529803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A438A3-5EA0-4A71-C74F-B8342DADF397}"/>
              </a:ext>
            </a:extLst>
          </p:cNvPr>
          <p:cNvSpPr txBox="1"/>
          <p:nvPr/>
        </p:nvSpPr>
        <p:spPr>
          <a:xfrm>
            <a:off x="744718" y="1996751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8BB13A-6C84-6C42-2D7F-31F866F54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758" y="6355011"/>
            <a:ext cx="2539793" cy="261236"/>
          </a:xfrm>
          <a:prstGeom prst="rect">
            <a:avLst/>
          </a:prstGeom>
        </p:spPr>
      </p:pic>
      <p:pic>
        <p:nvPicPr>
          <p:cNvPr id="8" name="Picture 7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8966D3F-7E4D-1C9B-B15A-35232D6FE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92" y="5897234"/>
            <a:ext cx="2132518" cy="10662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5277BD-CB11-9D3F-53A1-6FC694D3B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758" y="6355011"/>
            <a:ext cx="2539795" cy="261236"/>
          </a:xfrm>
          <a:prstGeom prst="rect">
            <a:avLst/>
          </a:prstGeom>
        </p:spPr>
      </p:pic>
      <p:pic>
        <p:nvPicPr>
          <p:cNvPr id="3" name="Picture 2" descr="A red background with curved lines&#10;&#10;Description automatically generated">
            <a:extLst>
              <a:ext uri="{FF2B5EF4-FFF2-40B4-BE49-F238E27FC236}">
                <a16:creationId xmlns:a16="http://schemas.microsoft.com/office/drawing/2014/main" id="{9427D0DE-86F8-2ABF-20AC-C875491846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045"/>
          <a:stretch/>
        </p:blipFill>
        <p:spPr>
          <a:xfrm>
            <a:off x="0" y="0"/>
            <a:ext cx="12192000" cy="1310891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B246C3-6218-1312-8171-7525AA57E6ED}"/>
              </a:ext>
            </a:extLst>
          </p:cNvPr>
          <p:cNvSpPr txBox="1"/>
          <p:nvPr/>
        </p:nvSpPr>
        <p:spPr>
          <a:xfrm>
            <a:off x="744717" y="3369235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E87A68-FF3E-6A03-2B9A-09E06D268531}"/>
              </a:ext>
            </a:extLst>
          </p:cNvPr>
          <p:cNvSpPr txBox="1"/>
          <p:nvPr/>
        </p:nvSpPr>
        <p:spPr>
          <a:xfrm>
            <a:off x="744718" y="3836183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40ECE-18D3-7053-5613-4CD7BFF834C4}"/>
              </a:ext>
            </a:extLst>
          </p:cNvPr>
          <p:cNvSpPr txBox="1"/>
          <p:nvPr/>
        </p:nvSpPr>
        <p:spPr>
          <a:xfrm>
            <a:off x="4838252" y="1529803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A6B3CF-2A0D-A54C-83FA-4EC31A790105}"/>
              </a:ext>
            </a:extLst>
          </p:cNvPr>
          <p:cNvSpPr txBox="1"/>
          <p:nvPr/>
        </p:nvSpPr>
        <p:spPr>
          <a:xfrm>
            <a:off x="4838253" y="1996751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7C0FD-4E45-72E5-3E54-743BE3A7F280}"/>
              </a:ext>
            </a:extLst>
          </p:cNvPr>
          <p:cNvSpPr txBox="1"/>
          <p:nvPr/>
        </p:nvSpPr>
        <p:spPr>
          <a:xfrm>
            <a:off x="4838252" y="3369235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7B3B43-4524-9893-B1C4-DEDABF630774}"/>
              </a:ext>
            </a:extLst>
          </p:cNvPr>
          <p:cNvSpPr txBox="1"/>
          <p:nvPr/>
        </p:nvSpPr>
        <p:spPr>
          <a:xfrm>
            <a:off x="4838253" y="3836183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752843-C326-F190-66BA-84123D6D8342}"/>
              </a:ext>
            </a:extLst>
          </p:cNvPr>
          <p:cNvSpPr/>
          <p:nvPr/>
        </p:nvSpPr>
        <p:spPr>
          <a:xfrm>
            <a:off x="9738034" y="1529803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CD2483-E255-C4F8-0FD8-7D5520118D93}"/>
              </a:ext>
            </a:extLst>
          </p:cNvPr>
          <p:cNvSpPr/>
          <p:nvPr/>
        </p:nvSpPr>
        <p:spPr>
          <a:xfrm>
            <a:off x="9738034" y="3891204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021AD9-8996-C6F0-F11E-29EF2CF0E01B}"/>
              </a:ext>
            </a:extLst>
          </p:cNvPr>
          <p:cNvSpPr txBox="1"/>
          <p:nvPr/>
        </p:nvSpPr>
        <p:spPr>
          <a:xfrm>
            <a:off x="158792" y="157695"/>
            <a:ext cx="1068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spc="700" dirty="0">
                <a:solidFill>
                  <a:schemeClr val="bg1"/>
                </a:solidFill>
                <a:latin typeface="Locator Black" panose="02000500030000020004" pitchFamily="2" charset="0"/>
              </a:rPr>
              <a:t>HEADLINE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14AC7-9F9B-7141-203D-D26B16A71CDF}"/>
              </a:ext>
            </a:extLst>
          </p:cNvPr>
          <p:cNvSpPr txBox="1"/>
          <p:nvPr/>
        </p:nvSpPr>
        <p:spPr>
          <a:xfrm>
            <a:off x="169790" y="738549"/>
            <a:ext cx="8651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>
                <a:solidFill>
                  <a:schemeClr val="bg1"/>
                </a:solidFill>
                <a:latin typeface="Locator Regular" panose="02000500030000020004" pitchFamily="2" charset="0"/>
              </a:rPr>
              <a:t>STUDENT NAMES, ADVISOR NAME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F78867-5864-AAE4-487A-15E9922B0820}"/>
              </a:ext>
            </a:extLst>
          </p:cNvPr>
          <p:cNvSpPr/>
          <p:nvPr/>
        </p:nvSpPr>
        <p:spPr>
          <a:xfrm>
            <a:off x="10953290" y="172031"/>
            <a:ext cx="993261" cy="9932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SPONSOR LOGO</a:t>
            </a:r>
          </a:p>
        </p:txBody>
      </p:sp>
    </p:spTree>
    <p:extLst>
      <p:ext uri="{BB962C8B-B14F-4D97-AF65-F5344CB8AC3E}">
        <p14:creationId xmlns:p14="http://schemas.microsoft.com/office/powerpoint/2010/main" val="320956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B29C-E222-121F-2BC5-97294F92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grey logo&#10;&#10;Description automatically generated with medium confidence">
            <a:extLst>
              <a:ext uri="{FF2B5EF4-FFF2-40B4-BE49-F238E27FC236}">
                <a16:creationId xmlns:a16="http://schemas.microsoft.com/office/drawing/2014/main" id="{98C8F735-C4F8-AC8D-D4A1-546D40A652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5000"/>
          </a:blip>
          <a:srcRect t="5500" b="52834"/>
          <a:stretch/>
        </p:blipFill>
        <p:spPr>
          <a:xfrm>
            <a:off x="1" y="1571663"/>
            <a:ext cx="12192000" cy="527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EFED6A-BD2E-13F5-42F7-B0B0470FF001}"/>
              </a:ext>
            </a:extLst>
          </p:cNvPr>
          <p:cNvSpPr txBox="1"/>
          <p:nvPr/>
        </p:nvSpPr>
        <p:spPr>
          <a:xfrm>
            <a:off x="514372" y="1510504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7C0DB9-6BF6-C69F-CAA1-BD9B973EAB7C}"/>
              </a:ext>
            </a:extLst>
          </p:cNvPr>
          <p:cNvSpPr txBox="1"/>
          <p:nvPr/>
        </p:nvSpPr>
        <p:spPr>
          <a:xfrm>
            <a:off x="514373" y="1993945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F49633-A743-A093-AD94-8C54BAC4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758" y="6355011"/>
            <a:ext cx="2539793" cy="261236"/>
          </a:xfrm>
          <a:prstGeom prst="rect">
            <a:avLst/>
          </a:prstGeom>
        </p:spPr>
      </p:pic>
      <p:pic>
        <p:nvPicPr>
          <p:cNvPr id="8" name="Picture 7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C54AA7D-BC5B-C937-04E5-55DF07CCC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92" y="5897234"/>
            <a:ext cx="2132518" cy="10662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22AF2E-BDF8-F144-DFA4-133806C8B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758" y="6355011"/>
            <a:ext cx="2539795" cy="261236"/>
          </a:xfrm>
          <a:prstGeom prst="rect">
            <a:avLst/>
          </a:prstGeom>
        </p:spPr>
      </p:pic>
      <p:pic>
        <p:nvPicPr>
          <p:cNvPr id="3" name="Picture 2" descr="A red background with curved lines&#10;&#10;Description automatically generated">
            <a:extLst>
              <a:ext uri="{FF2B5EF4-FFF2-40B4-BE49-F238E27FC236}">
                <a16:creationId xmlns:a16="http://schemas.microsoft.com/office/drawing/2014/main" id="{059B15E2-75CB-512D-ECEF-7555FA6AB1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045"/>
          <a:stretch/>
        </p:blipFill>
        <p:spPr>
          <a:xfrm>
            <a:off x="0" y="0"/>
            <a:ext cx="12192000" cy="1310891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F2A3E1-8046-AF9F-818D-EC6932677C3D}"/>
              </a:ext>
            </a:extLst>
          </p:cNvPr>
          <p:cNvSpPr txBox="1"/>
          <p:nvPr/>
        </p:nvSpPr>
        <p:spPr>
          <a:xfrm>
            <a:off x="514371" y="3631960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1566AA-6B74-D967-5620-60BF56943887}"/>
              </a:ext>
            </a:extLst>
          </p:cNvPr>
          <p:cNvSpPr txBox="1"/>
          <p:nvPr/>
        </p:nvSpPr>
        <p:spPr>
          <a:xfrm>
            <a:off x="514372" y="4115401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64F1D9-FBB9-8BDA-F563-63669693F22C}"/>
              </a:ext>
            </a:extLst>
          </p:cNvPr>
          <p:cNvSpPr txBox="1"/>
          <p:nvPr/>
        </p:nvSpPr>
        <p:spPr>
          <a:xfrm>
            <a:off x="4325898" y="1510504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D7EC02-9945-2EA9-16F7-86F064F62EEF}"/>
              </a:ext>
            </a:extLst>
          </p:cNvPr>
          <p:cNvSpPr txBox="1"/>
          <p:nvPr/>
        </p:nvSpPr>
        <p:spPr>
          <a:xfrm>
            <a:off x="4325899" y="1993945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03D445-E7FD-35A4-33A9-CE52FE34B929}"/>
              </a:ext>
            </a:extLst>
          </p:cNvPr>
          <p:cNvSpPr txBox="1"/>
          <p:nvPr/>
        </p:nvSpPr>
        <p:spPr>
          <a:xfrm>
            <a:off x="8284779" y="1510504"/>
            <a:ext cx="354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300" dirty="0">
                <a:solidFill>
                  <a:srgbClr val="E13239"/>
                </a:solidFill>
                <a:latin typeface="Locator Black" panose="02000500030000020004" pitchFamily="2" charset="0"/>
              </a:rPr>
              <a:t>THIS IS THE SUBHEAD</a:t>
            </a:r>
            <a:endParaRPr lang="en-US" spc="300" dirty="0">
              <a:solidFill>
                <a:srgbClr val="E13239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4F9014-FDA0-9412-180C-1ACFDE513CA2}"/>
              </a:ext>
            </a:extLst>
          </p:cNvPr>
          <p:cNvSpPr txBox="1"/>
          <p:nvPr/>
        </p:nvSpPr>
        <p:spPr>
          <a:xfrm>
            <a:off x="8284780" y="1993945"/>
            <a:ext cx="3540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EF307-C6C8-81FD-9825-54108513FC2E}"/>
              </a:ext>
            </a:extLst>
          </p:cNvPr>
          <p:cNvSpPr/>
          <p:nvPr/>
        </p:nvSpPr>
        <p:spPr>
          <a:xfrm>
            <a:off x="4325898" y="3745255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E5CBA7-326D-8E8D-D358-519EA35A3511}"/>
              </a:ext>
            </a:extLst>
          </p:cNvPr>
          <p:cNvSpPr/>
          <p:nvPr/>
        </p:nvSpPr>
        <p:spPr>
          <a:xfrm>
            <a:off x="7019030" y="3745255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EB0918-A512-E3EB-02D2-C43163D4ADDC}"/>
              </a:ext>
            </a:extLst>
          </p:cNvPr>
          <p:cNvSpPr txBox="1"/>
          <p:nvPr/>
        </p:nvSpPr>
        <p:spPr>
          <a:xfrm>
            <a:off x="158792" y="157695"/>
            <a:ext cx="1068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spc="700" dirty="0">
                <a:solidFill>
                  <a:schemeClr val="bg1"/>
                </a:solidFill>
                <a:latin typeface="Locator Black" panose="02000500030000020004" pitchFamily="2" charset="0"/>
              </a:rPr>
              <a:t>HEADLINE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E80531-D19C-D4AE-537B-BFEBFF1BD49E}"/>
              </a:ext>
            </a:extLst>
          </p:cNvPr>
          <p:cNvSpPr txBox="1"/>
          <p:nvPr/>
        </p:nvSpPr>
        <p:spPr>
          <a:xfrm>
            <a:off x="169790" y="738549"/>
            <a:ext cx="8651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>
                <a:solidFill>
                  <a:schemeClr val="bg1"/>
                </a:solidFill>
                <a:latin typeface="Locator Regular" panose="02000500030000020004" pitchFamily="2" charset="0"/>
              </a:rPr>
              <a:t>STUDENT NAMES, ADVISOR NAME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5F6D49-0DE0-CE57-75BF-67E2D2CD3944}"/>
              </a:ext>
            </a:extLst>
          </p:cNvPr>
          <p:cNvSpPr/>
          <p:nvPr/>
        </p:nvSpPr>
        <p:spPr>
          <a:xfrm>
            <a:off x="10953290" y="172031"/>
            <a:ext cx="993261" cy="9932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SPONSOR LOGO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6BCCC-13A6-7C8A-FA7D-BF46BAA21D2C}"/>
              </a:ext>
            </a:extLst>
          </p:cNvPr>
          <p:cNvSpPr/>
          <p:nvPr/>
        </p:nvSpPr>
        <p:spPr>
          <a:xfrm>
            <a:off x="9605515" y="3745255"/>
            <a:ext cx="2208516" cy="2211799"/>
          </a:xfrm>
          <a:prstGeom prst="rect">
            <a:avLst/>
          </a:prstGeom>
          <a:solidFill>
            <a:srgbClr val="D4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46695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12F3B-4098-7696-C093-A9749CAA1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678F9A-F013-1103-5971-8256CAD4C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859"/>
          <a:stretch/>
        </p:blipFill>
        <p:spPr>
          <a:xfrm>
            <a:off x="295373" y="5807968"/>
            <a:ext cx="2344132" cy="8924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836EDC-62C6-E964-A091-86A4BF2CBC2E}"/>
              </a:ext>
            </a:extLst>
          </p:cNvPr>
          <p:cNvSpPr txBox="1"/>
          <p:nvPr/>
        </p:nvSpPr>
        <p:spPr>
          <a:xfrm>
            <a:off x="744717" y="605976"/>
            <a:ext cx="1068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spc="700" dirty="0">
                <a:solidFill>
                  <a:srgbClr val="002060"/>
                </a:solidFill>
                <a:latin typeface="Locator Black" panose="02000500030000020004" pitchFamily="2" charset="0"/>
              </a:rPr>
              <a:t>HEADLINE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3DA4F-2D6D-4D3E-BBB8-2A0A3A7F0121}"/>
              </a:ext>
            </a:extLst>
          </p:cNvPr>
          <p:cNvSpPr txBox="1"/>
          <p:nvPr/>
        </p:nvSpPr>
        <p:spPr>
          <a:xfrm>
            <a:off x="744717" y="1529803"/>
            <a:ext cx="10680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spc="700" dirty="0">
                <a:solidFill>
                  <a:srgbClr val="E13239"/>
                </a:solidFill>
                <a:latin typeface="Locator Black" panose="02000500030000020004" pitchFamily="2" charset="0"/>
              </a:rPr>
              <a:t>SUBHEAD</a:t>
            </a:r>
            <a:endParaRPr lang="en-US" dirty="0">
              <a:solidFill>
                <a:srgbClr val="E1323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540791-638E-579A-0389-62923A63D152}"/>
              </a:ext>
            </a:extLst>
          </p:cNvPr>
          <p:cNvSpPr txBox="1"/>
          <p:nvPr/>
        </p:nvSpPr>
        <p:spPr>
          <a:xfrm>
            <a:off x="744717" y="2349935"/>
            <a:ext cx="997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Locator Regular" panose="02000500030000020004" pitchFamily="2" charset="0"/>
              </a:rPr>
              <a:t>Body copy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51B31C-A933-485C-BF46-275B1324D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755" y="6355011"/>
            <a:ext cx="2539795" cy="2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1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and grey logo&#10;&#10;Description automatically generated with medium confidence">
            <a:extLst>
              <a:ext uri="{FF2B5EF4-FFF2-40B4-BE49-F238E27FC236}">
                <a16:creationId xmlns:a16="http://schemas.microsoft.com/office/drawing/2014/main" id="{D2AD8613-FCF1-5BF6-12E1-967F0196C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rcRect t="5500" b="52834"/>
          <a:stretch/>
        </p:blipFill>
        <p:spPr>
          <a:xfrm>
            <a:off x="1" y="1561153"/>
            <a:ext cx="12192000" cy="527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9CB22D-7926-09F7-8C10-5E3E0533BF3E}"/>
              </a:ext>
            </a:extLst>
          </p:cNvPr>
          <p:cNvSpPr txBox="1"/>
          <p:nvPr/>
        </p:nvSpPr>
        <p:spPr>
          <a:xfrm>
            <a:off x="478920" y="1791864"/>
            <a:ext cx="5051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Body copy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1632B6-33E6-6E2D-A1D3-8F7CB700DEA7}"/>
              </a:ext>
            </a:extLst>
          </p:cNvPr>
          <p:cNvSpPr txBox="1"/>
          <p:nvPr/>
        </p:nvSpPr>
        <p:spPr>
          <a:xfrm>
            <a:off x="744717" y="1734903"/>
            <a:ext cx="10680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i="1" spc="700" dirty="0">
                <a:solidFill>
                  <a:srgbClr val="FF0000"/>
                </a:solidFill>
                <a:latin typeface="Locator Black" panose="02000500030000020004" pitchFamily="2" charset="0"/>
              </a:rPr>
              <a:t>THANK YOU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FA869C-B3BD-8784-1F8C-D480678625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859"/>
          <a:stretch/>
        </p:blipFill>
        <p:spPr>
          <a:xfrm>
            <a:off x="3826043" y="3232091"/>
            <a:ext cx="3858738" cy="1469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2243DE-0255-1B9A-6532-F9F8F21B8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534" y="4850450"/>
            <a:ext cx="2338887" cy="24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43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121</Words>
  <Application>Microsoft Office PowerPoint</Application>
  <PresentationFormat>Widescreen</PresentationFormat>
  <Paragraphs>48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Locator Black</vt:lpstr>
      <vt:lpstr>Locator Regular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M. Miller</dc:creator>
  <cp:lastModifiedBy>Cheryl M. Purigroski</cp:lastModifiedBy>
  <cp:revision>9</cp:revision>
  <dcterms:created xsi:type="dcterms:W3CDTF">2023-08-15T17:26:18Z</dcterms:created>
  <dcterms:modified xsi:type="dcterms:W3CDTF">2025-04-16T16:15:44Z</dcterms:modified>
</cp:coreProperties>
</file>